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71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032" y="-2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146" y="2848368"/>
            <a:ext cx="5618774" cy="56038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Bus Ticket Booking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7614" y="3498585"/>
            <a:ext cx="5212971" cy="817274"/>
          </a:xfrm>
        </p:spPr>
        <p:txBody>
          <a:bodyPr>
            <a:noAutofit/>
          </a:bodyPr>
          <a:lstStyle/>
          <a:p>
            <a:r>
              <a:rPr lang="en-US" dirty="0"/>
              <a:t>Presented By:-  Bijoy Das </a:t>
            </a:r>
            <a:r>
              <a:rPr lang="en-US" dirty="0" err="1"/>
              <a:t>gupta</a:t>
            </a:r>
            <a:endParaRPr lang="en-US" dirty="0"/>
          </a:p>
          <a:p>
            <a:r>
              <a:rPr lang="en-US" dirty="0"/>
              <a:t>Id: 0112330355 , Sec:- f ,  </a:t>
            </a:r>
            <a:r>
              <a:rPr lang="en-US" dirty="0" err="1"/>
              <a:t>Cse</a:t>
            </a:r>
            <a:r>
              <a:rPr lang="en-US" dirty="0"/>
              <a:t> Dept.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94EE0-56A6-F9A9-F397-7813E30C76EE}"/>
              </a:ext>
            </a:extLst>
          </p:cNvPr>
          <p:cNvSpPr/>
          <p:nvPr/>
        </p:nvSpPr>
        <p:spPr>
          <a:xfrm>
            <a:off x="3941828" y="2315322"/>
            <a:ext cx="43006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My Project (CSE 1112)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D4D4-ACE4-1C53-FA51-51FF5651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78" y="2509935"/>
            <a:ext cx="4823927" cy="1658350"/>
          </a:xfrm>
        </p:spPr>
        <p:txBody>
          <a:bodyPr>
            <a:noAutofit/>
          </a:bodyPr>
          <a:lstStyle/>
          <a:p>
            <a:r>
              <a:rPr lang="en-US" sz="66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114545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2" y="-1904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8" y="618518"/>
            <a:ext cx="3924681" cy="1478570"/>
          </a:xfrm>
        </p:spPr>
        <p:txBody>
          <a:bodyPr>
            <a:normAutofit/>
          </a:bodyPr>
          <a:lstStyle/>
          <a:p>
            <a:r>
              <a:rPr lang="en-US" sz="40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774" y="2121694"/>
            <a:ext cx="3265076" cy="3952535"/>
          </a:xfr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Welcome Section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Register And Login</a:t>
            </a:r>
          </a:p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Book A Ticket</a:t>
            </a:r>
          </a:p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Reservation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Edit Reservation</a:t>
            </a:r>
          </a:p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Print Out The ticket</a:t>
            </a:r>
          </a:p>
          <a:p>
            <a:pPr>
              <a:lnSpc>
                <a:spcPct val="110000"/>
              </a:lnSpc>
            </a:pPr>
            <a:r>
              <a:rPr lang="en-US" b="1" dirty="0">
                <a:ln w="13462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Log Out And Exit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8BEB0-AA90-0506-AD70-07FF552C3B59}"/>
              </a:ext>
            </a:extLst>
          </p:cNvPr>
          <p:cNvSpPr/>
          <p:nvPr/>
        </p:nvSpPr>
        <p:spPr>
          <a:xfrm>
            <a:off x="2262952" y="1034316"/>
            <a:ext cx="4237549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have created my project using C programming language. This Project is here to assist passengers for not only booking a ticket but also edit it. They can print out that ticket later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911A-17B6-99F9-4598-5FE135F9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Welcome To The Main Interface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182FC-A649-D26F-5AF6-3B3505A58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5666"/>
          <a:stretch/>
        </p:blipFill>
        <p:spPr>
          <a:xfrm>
            <a:off x="1134686" y="1903445"/>
            <a:ext cx="9408905" cy="4257116"/>
          </a:xfrm>
        </p:spPr>
      </p:pic>
    </p:spTree>
    <p:extLst>
      <p:ext uri="{BB962C8B-B14F-4D97-AF65-F5344CB8AC3E}">
        <p14:creationId xmlns:p14="http://schemas.microsoft.com/office/powerpoint/2010/main" val="370326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AB70-9AD1-E39E-7239-2A5B30BCA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253" y="625151"/>
            <a:ext cx="9629158" cy="106369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To save the email, password and login To open the project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80A9F7-F7AB-8FCF-4D51-4C7111E34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710" y="1464100"/>
            <a:ext cx="7791061" cy="4672785"/>
          </a:xfrm>
        </p:spPr>
      </p:pic>
    </p:spTree>
    <p:extLst>
      <p:ext uri="{BB962C8B-B14F-4D97-AF65-F5344CB8AC3E}">
        <p14:creationId xmlns:p14="http://schemas.microsoft.com/office/powerpoint/2010/main" val="162700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CD04F-8A9E-7C01-B25F-B6E39887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25" y="572277"/>
            <a:ext cx="6005837" cy="765110"/>
          </a:xfrm>
        </p:spPr>
        <p:txBody>
          <a:bodyPr>
            <a:noAutofit/>
          </a:bodyPr>
          <a:lstStyle/>
          <a:p>
            <a:r>
              <a:rPr lang="en-US" sz="48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Booking A Ticket</a:t>
            </a:r>
            <a:endParaRPr lang="en-US" sz="4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F695D0-E618-5343-8635-C659421F3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7093" y="1446349"/>
            <a:ext cx="6005837" cy="4821811"/>
          </a:xfrm>
        </p:spPr>
      </p:pic>
    </p:spTree>
    <p:extLst>
      <p:ext uri="{BB962C8B-B14F-4D97-AF65-F5344CB8AC3E}">
        <p14:creationId xmlns:p14="http://schemas.microsoft.com/office/powerpoint/2010/main" val="4283428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92F0-DD81-B4FF-862B-E14501294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58477"/>
            <a:ext cx="9905998" cy="1247604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Viewing Reservation</a:t>
            </a:r>
            <a:b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37F3E-6A55-0804-CA5A-BA125F2F2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78" y="1483937"/>
            <a:ext cx="8686800" cy="4744891"/>
          </a:xfrm>
        </p:spPr>
      </p:pic>
    </p:spTree>
    <p:extLst>
      <p:ext uri="{BB962C8B-B14F-4D97-AF65-F5344CB8AC3E}">
        <p14:creationId xmlns:p14="http://schemas.microsoft.com/office/powerpoint/2010/main" val="79671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343B-4911-9048-85D6-3A5BF285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637" y="886409"/>
            <a:ext cx="9812726" cy="63448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Editing Reservation</a:t>
            </a:r>
            <a:b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51D891-F09F-9B81-FA89-369C5F51D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227" y="1296955"/>
            <a:ext cx="7638973" cy="5034599"/>
          </a:xfrm>
        </p:spPr>
      </p:pic>
    </p:spTree>
    <p:extLst>
      <p:ext uri="{BB962C8B-B14F-4D97-AF65-F5344CB8AC3E}">
        <p14:creationId xmlns:p14="http://schemas.microsoft.com/office/powerpoint/2010/main" val="322137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E691-7C00-DAA1-3689-8E124375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4244"/>
            <a:ext cx="9905998" cy="765112"/>
          </a:xfrm>
        </p:spPr>
        <p:txBody>
          <a:bodyPr>
            <a:normAutofit/>
          </a:bodyPr>
          <a:lstStyle/>
          <a:p>
            <a:r>
              <a:rPr lang="en-US" sz="4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 Out The 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625BA-2851-C8B2-B32F-63FCD98B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322" y="1466753"/>
            <a:ext cx="7156580" cy="4846071"/>
          </a:xfrm>
        </p:spPr>
      </p:pic>
    </p:spTree>
    <p:extLst>
      <p:ext uri="{BB962C8B-B14F-4D97-AF65-F5344CB8AC3E}">
        <p14:creationId xmlns:p14="http://schemas.microsoft.com/office/powerpoint/2010/main" val="181354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9359-F6CE-EF9E-57ED-8ACF9FEA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8497109" cy="1219613"/>
          </a:xfrm>
        </p:spPr>
        <p:txBody>
          <a:bodyPr>
            <a:normAutofit fontScale="90000"/>
          </a:bodyPr>
          <a:lstStyle/>
          <a:p>
            <a:r>
              <a:rPr lang="en-US" sz="4400" b="1" cap="none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Logging Out From The Project And Exiting From The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E931D-C24B-AB65-C88B-458D00F5F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970" y="1838131"/>
            <a:ext cx="9689413" cy="4329403"/>
          </a:xfrm>
        </p:spPr>
      </p:pic>
    </p:spTree>
    <p:extLst>
      <p:ext uri="{BB962C8B-B14F-4D97-AF65-F5344CB8AC3E}">
        <p14:creationId xmlns:p14="http://schemas.microsoft.com/office/powerpoint/2010/main" val="177977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182</TotalTime>
  <Words>129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Bus Ticket Booking System</vt:lpstr>
      <vt:lpstr>Project Overview</vt:lpstr>
      <vt:lpstr>Welcome To The Main Interface</vt:lpstr>
      <vt:lpstr>Register To save the email, password and login To open the project </vt:lpstr>
      <vt:lpstr>Booking A Ticket</vt:lpstr>
      <vt:lpstr>Viewing Reservation </vt:lpstr>
      <vt:lpstr>Editing Reservation </vt:lpstr>
      <vt:lpstr>Printing Out The Ticket</vt:lpstr>
      <vt:lpstr>Logging Out From The Project And Exiting From The Program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Bijoy Das</dc:creator>
  <cp:lastModifiedBy>Bijoy Das</cp:lastModifiedBy>
  <cp:revision>7</cp:revision>
  <dcterms:created xsi:type="dcterms:W3CDTF">2024-10-04T20:37:59Z</dcterms:created>
  <dcterms:modified xsi:type="dcterms:W3CDTF">2024-10-05T18:58:49Z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